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034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436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79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05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114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064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39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886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87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720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236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23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9992" t="22429" r="2658" b="3615"/>
          <a:stretch/>
        </p:blipFill>
        <p:spPr>
          <a:xfrm>
            <a:off x="8516202" y="0"/>
            <a:ext cx="3111691" cy="66316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34" y="302359"/>
            <a:ext cx="859809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Ça, c’est Bill.</a:t>
            </a:r>
          </a:p>
          <a:p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Chaque jour, Bill </a:t>
            </a:r>
            <a:r>
              <a:rPr lang="fr-FR" sz="3000" dirty="0" smtClean="0">
                <a:solidFill>
                  <a:srgbClr val="FF0000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rentre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à la maison et il fait ses devoirs tout de suite.</a:t>
            </a:r>
          </a:p>
          <a:p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Il </a:t>
            </a:r>
            <a:r>
              <a:rPr lang="fr-FR" sz="3000" dirty="0" smtClean="0">
                <a:solidFill>
                  <a:srgbClr val="FF0000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range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sa chambre et il prépare son sac pour le lendemain.</a:t>
            </a:r>
          </a:p>
          <a:p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Il ne se dépêche jamais parce qu’il se prépare toujours </a:t>
            </a:r>
            <a:r>
              <a:rPr lang="fr-FR" sz="3000" dirty="0" smtClean="0">
                <a:solidFill>
                  <a:srgbClr val="FF0000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en avance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.</a:t>
            </a:r>
          </a:p>
          <a:p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Bill est intelligent.</a:t>
            </a:r>
          </a:p>
          <a:p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Sois comme Bill.</a:t>
            </a:r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95535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2876" y="612786"/>
            <a:ext cx="4812898" cy="61360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93177"/>
            <a:ext cx="859809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Ça, c’est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Randy.</a:t>
            </a:r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Chaque jour,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Randy rentre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à la maison et il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joue à des jeux vidéos pour 5 heures.</a:t>
            </a:r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Il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se couche </a:t>
            </a:r>
            <a:r>
              <a:rPr lang="fr-FR" sz="3000" dirty="0" smtClean="0">
                <a:solidFill>
                  <a:srgbClr val="FF0000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très tard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et il joue sur son télép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hone dans </a:t>
            </a:r>
            <a:r>
              <a:rPr lang="fr-FR" sz="3000" dirty="0" smtClean="0">
                <a:solidFill>
                  <a:srgbClr val="FF0000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son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</a:t>
            </a:r>
            <a:r>
              <a:rPr lang="fr-FR" sz="3000" dirty="0" smtClean="0">
                <a:solidFill>
                  <a:srgbClr val="FF0000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lit</a:t>
            </a:r>
            <a:r>
              <a:rPr lang="fr-FR" sz="3000" dirty="0" smtClean="0">
                <a:solidFill>
                  <a:srgbClr val="FF0000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.</a:t>
            </a:r>
            <a:endParaRPr lang="fr-FR" sz="3000" dirty="0" smtClean="0">
              <a:solidFill>
                <a:srgbClr val="FF0000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Il </a:t>
            </a:r>
            <a:r>
              <a:rPr lang="fr-FR" sz="3000" dirty="0" smtClean="0">
                <a:solidFill>
                  <a:srgbClr val="FF0000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s’endort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après minuit et il est toujours fatigué à l’école.</a:t>
            </a:r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Randy n’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est pas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intelligent.</a:t>
            </a:r>
          </a:p>
          <a:p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Ne sois pas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comme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Randy.</a:t>
            </a:r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60139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9992" t="22429" r="2658" b="3615"/>
          <a:stretch/>
        </p:blipFill>
        <p:spPr>
          <a:xfrm>
            <a:off x="8516202" y="0"/>
            <a:ext cx="3111691" cy="66316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859809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Rentrer – to return</a:t>
            </a:r>
          </a:p>
          <a:p>
            <a:pPr>
              <a:lnSpc>
                <a:spcPct val="150000"/>
              </a:lnSpc>
            </a:pP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Ranger – to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tidy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up</a:t>
            </a:r>
          </a:p>
          <a:p>
            <a:pPr>
              <a:lnSpc>
                <a:spcPct val="150000"/>
              </a:lnSpc>
            </a:pP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S’occuper de – to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take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care of</a:t>
            </a:r>
          </a:p>
          <a:p>
            <a:pPr>
              <a:lnSpc>
                <a:spcPct val="150000"/>
              </a:lnSpc>
            </a:pP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Faire la toilette – to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wash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up</a:t>
            </a:r>
          </a:p>
          <a:p>
            <a:pPr>
              <a:lnSpc>
                <a:spcPct val="150000"/>
              </a:lnSpc>
            </a:pP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Se mettre au lit – se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coucher</a:t>
            </a:r>
          </a:p>
          <a:p>
            <a:pPr>
              <a:lnSpc>
                <a:spcPct val="150000"/>
              </a:lnSpc>
            </a:pP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S’endormir – to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fall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asleep</a:t>
            </a:r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pPr>
              <a:lnSpc>
                <a:spcPct val="150000"/>
              </a:lnSpc>
            </a:pP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Faire la sieste / faire dodo = to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take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a nap</a:t>
            </a:r>
          </a:p>
          <a:p>
            <a:pPr>
              <a:lnSpc>
                <a:spcPct val="150000"/>
              </a:lnSpc>
            </a:pP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En avance –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early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(in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advance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Très tard –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very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late</a:t>
            </a:r>
            <a:endParaRPr lang="fr-FR" dirty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pPr>
              <a:lnSpc>
                <a:spcPct val="150000"/>
              </a:lnSpc>
            </a:pP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Sois comme Bill. – Be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like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Bill</a:t>
            </a:r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00337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185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Aharoni</vt:lpstr>
      <vt:lpstr>Arial</vt:lpstr>
      <vt:lpstr>Calibri</vt:lpstr>
      <vt:lpstr>Calibri Light</vt:lpstr>
      <vt:lpstr>Impact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2016-02-01T11:57:20Z</dcterms:created>
  <dcterms:modified xsi:type="dcterms:W3CDTF">2016-02-01T12:16:48Z</dcterms:modified>
</cp:coreProperties>
</file>